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1" r:id="rId3"/>
    <p:sldId id="270" r:id="rId4"/>
    <p:sldId id="269" r:id="rId5"/>
    <p:sldId id="268" r:id="rId6"/>
    <p:sldId id="258" r:id="rId7"/>
    <p:sldId id="261" r:id="rId8"/>
    <p:sldId id="262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0"/>
    <p:restoredTop sz="94694"/>
  </p:normalViewPr>
  <p:slideViewPr>
    <p:cSldViewPr snapToGrid="0" snapToObjects="1">
      <p:cViewPr varScale="1">
        <p:scale>
          <a:sx n="106" d="100"/>
          <a:sy n="106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D6FDA2-4D4D-E044-BAB2-C2BA4516E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15B427B-B955-FA47-9532-948A62A90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AB52DC-EBB9-EB40-BB29-84A84DDB3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AB20-01B3-7B4A-BAA0-BBBAB178C4A4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E60457-B46A-9F41-9258-6C44BA357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4A4712-9F2C-E142-A5C3-E6C4042CD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DA80-F75F-1D42-97D3-5F8B0D4EFA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538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B626D1-39B2-AB45-B3B2-A204EF8F3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4D394CA-7954-D44D-B3FA-21FC05668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083C2D-DBFD-2A48-B6A1-8C38248D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AB20-01B3-7B4A-BAA0-BBBAB178C4A4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0F05FA-BA1F-1B42-8615-4CD965853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3305EE-CC4E-2B4A-BB85-69034D829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DA80-F75F-1D42-97D3-5F8B0D4EFA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642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1BF717B-6CBD-2445-B001-2127BCDDC3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47AC8F3-134B-9544-824E-2C15AB703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812399F-2485-5340-A937-E3662072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AB20-01B3-7B4A-BAA0-BBBAB178C4A4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242BB4D-8D60-0249-AD40-FB89DD72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CEF5BA-EEA9-0942-A8AA-B64549891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DA80-F75F-1D42-97D3-5F8B0D4EFA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33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9301E5-C562-E048-AB71-2A9790786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7E8790-49ED-8949-959F-AE2F2D9CB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72640E-533B-274D-83B1-25BF75E77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AB20-01B3-7B4A-BAA0-BBBAB178C4A4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DE1E43-C907-8E42-A5F4-D8569C2BA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A8D1D3C-B8A5-4A45-8F5F-3D4F4474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DA80-F75F-1D42-97D3-5F8B0D4EFA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891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690598-6FDE-A243-AE6E-EC4223DE2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B673337-A0E8-D641-9758-44B4649F4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81EC3C7-0498-3146-8BF8-5DEE78FD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AB20-01B3-7B4A-BAA0-BBBAB178C4A4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784F8B2-F227-FA47-821E-E1C062997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F86CE2-007A-1E40-99E5-AC5E20365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DA80-F75F-1D42-97D3-5F8B0D4EFA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308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C8FE39-68ED-8E40-9CF6-AFBA02EEE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4884CF-474D-7F43-8E06-B3D16FD5D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4368E0B-630B-934A-97A6-3B053A37A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9F1349F-F28C-1C41-ADEB-F770DF774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AB20-01B3-7B4A-BAA0-BBBAB178C4A4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CC8F363-149F-6147-91BC-EC9A6311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F12A279-89D3-EF41-B8D3-1F7899BF5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DA80-F75F-1D42-97D3-5F8B0D4EFA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494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B0A439-7F47-6D40-9B95-3CC119C0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11D2950-FC89-DF4B-BF3C-7297DAE18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8508D55-E094-7F46-B4D0-ED2E24408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3D7E3F0-E55B-1245-B290-29CA56C76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8910A19-8A12-4743-9569-5873935E3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237B22B-9F9D-7F41-BD55-78B7FC477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AB20-01B3-7B4A-BAA0-BBBAB178C4A4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07EEE78-A604-2F4B-89E5-FB4436FF1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3077361-891B-5242-9D68-DBACE3E47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DA80-F75F-1D42-97D3-5F8B0D4EFA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824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7663BE-AEC3-3545-82D6-9748563D9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DA37E57-9BC7-B84C-8D20-F39F55ED3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AB20-01B3-7B4A-BAA0-BBBAB178C4A4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7638CD5-E90B-684F-89BF-1A6F5E0E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DA0F61-B512-784F-B3E0-FC1CDECCC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DA80-F75F-1D42-97D3-5F8B0D4EFA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101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6823B49-EAE3-924F-B871-B8FEA1DA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AB20-01B3-7B4A-BAA0-BBBAB178C4A4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E442C54-B4E0-7041-9D1F-88F7E6943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0D873E8-0152-7346-AC2C-2BB41F31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DA80-F75F-1D42-97D3-5F8B0D4EFA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801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5705C1-E832-BF49-9EDA-6C8ECE16E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9F633A-9403-F64E-B474-26895B239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DF4D4F-5EDB-B840-8BFC-13C9B76CF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8EFE8BA-3EA0-B648-BEF9-2370B6969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AB20-01B3-7B4A-BAA0-BBBAB178C4A4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DA48468-2D5D-6E4F-94C1-11D21AC70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AE7286D-74C2-1D41-B03C-137D6A60F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DA80-F75F-1D42-97D3-5F8B0D4EFA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317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54B03D-DE80-D94E-821C-2F0BAE067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FEC26FA-0955-AE44-8185-5EC51EF357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8B0A3A1-4F0F-5641-9AD6-7A1F7B758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C5A5EE3-3D2A-824B-A8A1-AEFF7FD1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AB20-01B3-7B4A-BAA0-BBBAB178C4A4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8EFBD7-2787-5A48-83BF-DEAE55DD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DD421B4-9653-4C40-9B5A-B5D6DCA1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DA80-F75F-1D42-97D3-5F8B0D4EFA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11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DF7F999-2744-B64E-98EF-6F7D83E97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680E9F-65AD-CF46-9E93-F2DE59F08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889A8E-3CEB-104E-94EA-220D44CEB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CAB20-01B3-7B4A-BAA0-BBBAB178C4A4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5EA106-9521-964C-B7B5-195BC3C86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B4631F9-F981-2A43-9BF5-CE2B726C3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DDA80-F75F-1D42-97D3-5F8B0D4EFA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179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pfreport.de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C913D889-B6AA-DA4B-8DD1-8905C4F27ABB}"/>
              </a:ext>
            </a:extLst>
          </p:cNvPr>
          <p:cNvSpPr txBox="1"/>
          <p:nvPr/>
        </p:nvSpPr>
        <p:spPr>
          <a:xfrm>
            <a:off x="989998" y="935421"/>
            <a:ext cx="915501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Prof. Dr. Werner Bergholz</a:t>
            </a:r>
          </a:p>
          <a:p>
            <a:pPr algn="ctr"/>
            <a:r>
              <a:rPr lang="de-DE" sz="2400" dirty="0"/>
              <a:t>Berlin, 4.12.2021</a:t>
            </a:r>
          </a:p>
          <a:p>
            <a:pPr algn="ctr"/>
            <a:endParaRPr lang="de-DE" sz="2800" dirty="0"/>
          </a:p>
          <a:p>
            <a:pPr algn="ctr"/>
            <a:r>
              <a:rPr lang="de-DE" sz="2400" dirty="0"/>
              <a:t>Quellen</a:t>
            </a:r>
          </a:p>
          <a:p>
            <a:pPr algn="ctr"/>
            <a:r>
              <a:rPr lang="de-DE" sz="2400" dirty="0"/>
              <a:t>Gibraltar, </a:t>
            </a:r>
          </a:p>
          <a:p>
            <a:pPr algn="ctr"/>
            <a:r>
              <a:rPr lang="de-DE" sz="2400" dirty="0"/>
              <a:t>(A Stein in </a:t>
            </a:r>
            <a:r>
              <a:rPr lang="de-DE" sz="2400" dirty="0">
                <a:hlinkClick r:id="rId2"/>
              </a:rPr>
              <a:t>www.impfreport.de</a:t>
            </a:r>
            <a:r>
              <a:rPr lang="de-DE" sz="2400" dirty="0"/>
              <a:t>, Nr.128/129)</a:t>
            </a:r>
          </a:p>
          <a:p>
            <a:pPr algn="ctr"/>
            <a:r>
              <a:rPr lang="de-DE" sz="2400" dirty="0"/>
              <a:t>Monatliche Mittelwerte der Todesfällen von 2010 bis Januar 2021</a:t>
            </a:r>
          </a:p>
          <a:p>
            <a:pPr algn="ctr"/>
            <a:endParaRPr lang="de-DE" sz="2400" dirty="0"/>
          </a:p>
          <a:p>
            <a:pPr algn="ctr"/>
            <a:r>
              <a:rPr lang="de-DE" sz="2400" dirty="0"/>
              <a:t>Deutschland, Paul Ehrlich Institute</a:t>
            </a:r>
          </a:p>
          <a:p>
            <a:pPr algn="ctr"/>
            <a:r>
              <a:rPr lang="de-DE" sz="2400" dirty="0"/>
              <a:t>Datenstand 30.9.2021</a:t>
            </a:r>
          </a:p>
          <a:p>
            <a:pPr algn="ctr"/>
            <a:r>
              <a:rPr lang="de-DE" sz="2400" dirty="0"/>
              <a:t> </a:t>
            </a:r>
          </a:p>
          <a:p>
            <a:pPr algn="ctr"/>
            <a:r>
              <a:rPr lang="de-DE" sz="2400" dirty="0"/>
              <a:t>England, englisches </a:t>
            </a:r>
            <a:r>
              <a:rPr lang="en-US" sz="2400" dirty="0"/>
              <a:t>Office of National Statistics (ONS)</a:t>
            </a:r>
            <a:endParaRPr lang="de-DE" sz="3200" dirty="0"/>
          </a:p>
          <a:p>
            <a:pPr algn="ctr"/>
            <a:r>
              <a:rPr lang="de-DE" sz="2400" dirty="0"/>
              <a:t>Datenstand 30.9.2021</a:t>
            </a:r>
          </a:p>
          <a:p>
            <a:pPr algn="ctr"/>
            <a:endParaRPr lang="de-DE" sz="3600" dirty="0"/>
          </a:p>
          <a:p>
            <a:pPr algn="ctr"/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3929964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7A2B3E91-B984-B948-BCD4-F610F0837590}"/>
              </a:ext>
            </a:extLst>
          </p:cNvPr>
          <p:cNvSpPr txBox="1"/>
          <p:nvPr/>
        </p:nvSpPr>
        <p:spPr>
          <a:xfrm>
            <a:off x="3048000" y="2277465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b="1" dirty="0" err="1">
                <a:effectLst/>
                <a:latin typeface="Arial" panose="020B0604020202020204" pitchFamily="34" charset="0"/>
              </a:rPr>
              <a:t>Erkenntnisse</a:t>
            </a:r>
            <a:r>
              <a:rPr lang="fi-FI" sz="1800" b="1" dirty="0">
                <a:effectLst/>
                <a:latin typeface="Arial" panose="020B0604020202020204" pitchFamily="34" charset="0"/>
              </a:rPr>
              <a:t> </a:t>
            </a:r>
            <a:r>
              <a:rPr lang="fi-FI" sz="1800" b="1" dirty="0" err="1">
                <a:effectLst/>
                <a:latin typeface="Arial" panose="020B0604020202020204" pitchFamily="34" charset="0"/>
              </a:rPr>
              <a:t>aus</a:t>
            </a:r>
            <a:r>
              <a:rPr lang="fi-FI" sz="1800" b="1" dirty="0">
                <a:effectLst/>
                <a:latin typeface="Arial" panose="020B0604020202020204" pitchFamily="34" charset="0"/>
              </a:rPr>
              <a:t> </a:t>
            </a:r>
            <a:r>
              <a:rPr lang="fi-FI" sz="1800" b="1" dirty="0" err="1">
                <a:effectLst/>
                <a:latin typeface="Arial" panose="020B0604020202020204" pitchFamily="34" charset="0"/>
              </a:rPr>
              <a:t>statistischen</a:t>
            </a:r>
            <a:r>
              <a:rPr lang="fi-FI" sz="1800" b="1" dirty="0">
                <a:effectLst/>
                <a:latin typeface="Arial" panose="020B0604020202020204" pitchFamily="34" charset="0"/>
              </a:rPr>
              <a:t> </a:t>
            </a:r>
            <a:r>
              <a:rPr lang="fi-FI" sz="1800" b="1" dirty="0" err="1">
                <a:effectLst/>
                <a:latin typeface="Arial" panose="020B0604020202020204" pitchFamily="34" charset="0"/>
              </a:rPr>
              <a:t>Analysen</a:t>
            </a:r>
            <a:r>
              <a:rPr lang="fi-FI" sz="1800" b="1" dirty="0">
                <a:effectLst/>
                <a:latin typeface="Arial" panose="020B0604020202020204" pitchFamily="34" charset="0"/>
              </a:rPr>
              <a:t> von </a:t>
            </a:r>
            <a:r>
              <a:rPr lang="fi-FI" sz="1800" b="1" dirty="0" err="1">
                <a:effectLst/>
                <a:latin typeface="Arial" panose="020B0604020202020204" pitchFamily="34" charset="0"/>
              </a:rPr>
              <a:t>Sterbedaten</a:t>
            </a:r>
            <a:r>
              <a:rPr lang="fi-FI" sz="1800" b="1" dirty="0">
                <a:effectLst/>
                <a:latin typeface="Arial" panose="020B0604020202020204" pitchFamily="34" charset="0"/>
              </a:rPr>
              <a:t>: </a:t>
            </a:r>
            <a:endParaRPr lang="fi-FI" dirty="0">
              <a:effectLst/>
            </a:endParaRPr>
          </a:p>
          <a:p>
            <a:r>
              <a:rPr lang="fi-FI" sz="1800" dirty="0">
                <a:effectLst/>
                <a:latin typeface="ArialMT"/>
              </a:rPr>
              <a:t>Prof. </a:t>
            </a:r>
            <a:r>
              <a:rPr lang="fi-FI" sz="1800" dirty="0" err="1">
                <a:effectLst/>
                <a:latin typeface="ArialMT"/>
              </a:rPr>
              <a:t>Dr</a:t>
            </a:r>
            <a:r>
              <a:rPr lang="fi-FI" sz="1800" dirty="0">
                <a:effectLst/>
                <a:latin typeface="ArialMT"/>
              </a:rPr>
              <a:t>. Werner </a:t>
            </a:r>
            <a:r>
              <a:rPr lang="fi-FI" sz="1800" dirty="0" err="1">
                <a:effectLst/>
                <a:latin typeface="ArialMT"/>
              </a:rPr>
              <a:t>Bergholz</a:t>
            </a:r>
            <a:r>
              <a:rPr lang="fi-FI" sz="1800" dirty="0">
                <a:effectLst/>
                <a:latin typeface="ArialMT"/>
              </a:rPr>
              <a:t> </a:t>
            </a:r>
            <a:r>
              <a:rPr lang="fi-FI" sz="1800" dirty="0" err="1">
                <a:effectLst/>
                <a:latin typeface="ArialMT"/>
              </a:rPr>
              <a:t>wird</a:t>
            </a:r>
            <a:r>
              <a:rPr lang="fi-FI" sz="1800" dirty="0">
                <a:effectLst/>
                <a:latin typeface="ArialMT"/>
              </a:rPr>
              <a:t> seine </a:t>
            </a:r>
            <a:r>
              <a:rPr lang="fi-FI" sz="1800" dirty="0" err="1">
                <a:effectLst/>
                <a:latin typeface="ArialMT"/>
              </a:rPr>
              <a:t>Analysen</a:t>
            </a:r>
            <a:r>
              <a:rPr lang="fi-FI" sz="1800" dirty="0">
                <a:effectLst/>
                <a:latin typeface="ArialMT"/>
              </a:rPr>
              <a:t> von </a:t>
            </a:r>
            <a:r>
              <a:rPr lang="fi-FI" sz="1800" dirty="0" err="1">
                <a:effectLst/>
                <a:latin typeface="ArialMT"/>
              </a:rPr>
              <a:t>Sterbedaten</a:t>
            </a:r>
            <a:r>
              <a:rPr lang="fi-FI" sz="1800" dirty="0">
                <a:effectLst/>
                <a:latin typeface="ArialMT"/>
              </a:rPr>
              <a:t> </a:t>
            </a:r>
            <a:r>
              <a:rPr lang="fi-FI" sz="1800" dirty="0" err="1">
                <a:effectLst/>
                <a:latin typeface="ArialMT"/>
              </a:rPr>
              <a:t>staatlicher</a:t>
            </a:r>
            <a:r>
              <a:rPr lang="fi-FI" sz="1800" dirty="0">
                <a:effectLst/>
                <a:latin typeface="ArialMT"/>
              </a:rPr>
              <a:t> </a:t>
            </a:r>
            <a:r>
              <a:rPr lang="fi-FI" sz="1800" dirty="0" err="1">
                <a:effectLst/>
                <a:latin typeface="ArialMT"/>
              </a:rPr>
              <a:t>Stellen</a:t>
            </a:r>
            <a:r>
              <a:rPr lang="fi-FI" sz="1800" dirty="0">
                <a:effectLst/>
                <a:latin typeface="ArialMT"/>
              </a:rPr>
              <a:t> </a:t>
            </a:r>
            <a:r>
              <a:rPr lang="fi-FI" sz="1800" dirty="0" err="1">
                <a:effectLst/>
                <a:latin typeface="ArialMT"/>
              </a:rPr>
              <a:t>vorstellen</a:t>
            </a:r>
            <a:r>
              <a:rPr lang="fi-FI" sz="1800" dirty="0">
                <a:effectLst/>
                <a:latin typeface="ArialMT"/>
              </a:rPr>
              <a:t>. </a:t>
            </a:r>
            <a:r>
              <a:rPr lang="fi-FI" sz="1800" dirty="0" err="1">
                <a:effectLst/>
                <a:latin typeface="ArialMT"/>
              </a:rPr>
              <a:t>Er</a:t>
            </a:r>
            <a:r>
              <a:rPr lang="fi-FI" sz="1800" dirty="0">
                <a:effectLst/>
                <a:latin typeface="ArialMT"/>
              </a:rPr>
              <a:t> </a:t>
            </a:r>
            <a:r>
              <a:rPr lang="fi-FI" sz="1800" dirty="0" err="1">
                <a:effectLst/>
                <a:latin typeface="ArialMT"/>
              </a:rPr>
              <a:t>wird</a:t>
            </a:r>
            <a:r>
              <a:rPr lang="fi-FI" sz="1800" dirty="0">
                <a:effectLst/>
                <a:latin typeface="ArialMT"/>
              </a:rPr>
              <a:t> </a:t>
            </a:r>
            <a:r>
              <a:rPr lang="fi-FI" sz="1800" dirty="0" err="1">
                <a:effectLst/>
                <a:latin typeface="ArialMT"/>
              </a:rPr>
              <a:t>insbesondere</a:t>
            </a:r>
            <a:r>
              <a:rPr lang="fi-FI" sz="1800" dirty="0">
                <a:effectLst/>
                <a:latin typeface="ArialMT"/>
              </a:rPr>
              <a:t> in </a:t>
            </a:r>
            <a:r>
              <a:rPr lang="fi-FI" sz="1800" dirty="0" err="1">
                <a:effectLst/>
                <a:latin typeface="ArialMT"/>
              </a:rPr>
              <a:t>der</a:t>
            </a:r>
            <a:r>
              <a:rPr lang="fi-FI" sz="1800" dirty="0">
                <a:effectLst/>
                <a:latin typeface="ArialMT"/>
              </a:rPr>
              <a:t> </a:t>
            </a:r>
            <a:r>
              <a:rPr lang="fi-FI" sz="1800" dirty="0" err="1">
                <a:effectLst/>
                <a:latin typeface="ArialMT"/>
              </a:rPr>
              <a:t>Altersgruppe</a:t>
            </a:r>
            <a:r>
              <a:rPr lang="fi-FI" sz="1800" dirty="0">
                <a:effectLst/>
                <a:latin typeface="ArialMT"/>
              </a:rPr>
              <a:t> 10 – 59 </a:t>
            </a:r>
            <a:r>
              <a:rPr lang="fi-FI" sz="1800" dirty="0" err="1">
                <a:effectLst/>
                <a:latin typeface="ArialMT"/>
              </a:rPr>
              <a:t>Jahre</a:t>
            </a:r>
            <a:r>
              <a:rPr lang="fi-FI" sz="1800" dirty="0">
                <a:effectLst/>
                <a:latin typeface="ArialMT"/>
              </a:rPr>
              <a:t> </a:t>
            </a:r>
            <a:r>
              <a:rPr lang="fi-FI" sz="1800" dirty="0" err="1">
                <a:effectLst/>
                <a:latin typeface="ArialMT"/>
              </a:rPr>
              <a:t>Hinweise</a:t>
            </a:r>
            <a:r>
              <a:rPr lang="fi-FI" sz="1800" dirty="0">
                <a:effectLst/>
                <a:latin typeface="ArialMT"/>
              </a:rPr>
              <a:t> </a:t>
            </a:r>
            <a:r>
              <a:rPr lang="fi-FI" sz="1800" dirty="0" err="1">
                <a:effectLst/>
                <a:latin typeface="ArialMT"/>
              </a:rPr>
              <a:t>auf</a:t>
            </a:r>
            <a:r>
              <a:rPr lang="fi-FI" sz="1800" dirty="0">
                <a:effectLst/>
                <a:latin typeface="ArialMT"/>
              </a:rPr>
              <a:t> eine </a:t>
            </a:r>
            <a:r>
              <a:rPr lang="fi-FI" sz="1800" dirty="0" err="1">
                <a:effectLst/>
                <a:latin typeface="ArialMT"/>
              </a:rPr>
              <a:t>höhere</a:t>
            </a:r>
            <a:r>
              <a:rPr lang="fi-FI" sz="1800" dirty="0">
                <a:effectLst/>
                <a:latin typeface="ArialMT"/>
              </a:rPr>
              <a:t> </a:t>
            </a:r>
            <a:r>
              <a:rPr lang="fi-FI" sz="1800" dirty="0" err="1">
                <a:effectLst/>
                <a:latin typeface="ArialMT"/>
              </a:rPr>
              <a:t>Sterblichkeit</a:t>
            </a:r>
            <a:r>
              <a:rPr lang="fi-FI" sz="1800" dirty="0">
                <a:effectLst/>
                <a:latin typeface="ArialMT"/>
              </a:rPr>
              <a:t> von </a:t>
            </a:r>
            <a:r>
              <a:rPr lang="fi-FI" sz="1800" dirty="0" err="1">
                <a:effectLst/>
                <a:latin typeface="ArialMT"/>
              </a:rPr>
              <a:t>Geimpften</a:t>
            </a:r>
            <a:r>
              <a:rPr lang="fi-FI" sz="1800" dirty="0">
                <a:effectLst/>
                <a:latin typeface="ArialMT"/>
              </a:rPr>
              <a:t> im </a:t>
            </a:r>
            <a:r>
              <a:rPr lang="fi-FI" sz="1800" dirty="0" err="1">
                <a:effectLst/>
                <a:latin typeface="ArialMT"/>
              </a:rPr>
              <a:t>Vergleich</a:t>
            </a:r>
            <a:r>
              <a:rPr lang="fi-FI" sz="1800" dirty="0">
                <a:effectLst/>
                <a:latin typeface="ArialMT"/>
              </a:rPr>
              <a:t> </a:t>
            </a:r>
            <a:r>
              <a:rPr lang="fi-FI" sz="1800" dirty="0" err="1">
                <a:effectLst/>
                <a:latin typeface="ArialMT"/>
              </a:rPr>
              <a:t>zu</a:t>
            </a:r>
            <a:r>
              <a:rPr lang="fi-FI" sz="1800" dirty="0">
                <a:effectLst/>
                <a:latin typeface="ArialMT"/>
              </a:rPr>
              <a:t> </a:t>
            </a:r>
            <a:r>
              <a:rPr lang="fi-FI" sz="1800" dirty="0" err="1">
                <a:effectLst/>
                <a:latin typeface="ArialMT"/>
              </a:rPr>
              <a:t>Ungeimpften</a:t>
            </a:r>
            <a:r>
              <a:rPr lang="fi-FI" sz="1800" dirty="0">
                <a:effectLst/>
                <a:latin typeface="ArialMT"/>
              </a:rPr>
              <a:t> </a:t>
            </a:r>
            <a:r>
              <a:rPr lang="fi-FI" sz="1800" dirty="0" err="1">
                <a:effectLst/>
                <a:latin typeface="ArialMT"/>
              </a:rPr>
              <a:t>darstellen</a:t>
            </a:r>
            <a:r>
              <a:rPr lang="fi-FI" sz="1800" dirty="0">
                <a:effectLst/>
                <a:latin typeface="ArialMT"/>
              </a:rPr>
              <a:t> </a:t>
            </a:r>
            <a:r>
              <a:rPr lang="fi-FI" sz="1800" dirty="0" err="1">
                <a:effectLst/>
                <a:latin typeface="ArialMT"/>
              </a:rPr>
              <a:t>und</a:t>
            </a:r>
            <a:r>
              <a:rPr lang="fi-FI" sz="1800" dirty="0">
                <a:effectLst/>
                <a:latin typeface="ArialMT"/>
              </a:rPr>
              <a:t> </a:t>
            </a:r>
            <a:r>
              <a:rPr lang="fi-FI" sz="1800" dirty="0" err="1">
                <a:effectLst/>
                <a:latin typeface="ArialMT"/>
              </a:rPr>
              <a:t>daraus</a:t>
            </a:r>
            <a:r>
              <a:rPr lang="fi-FI" sz="1800" dirty="0">
                <a:effectLst/>
                <a:latin typeface="ArialMT"/>
              </a:rPr>
              <a:t> </a:t>
            </a:r>
            <a:r>
              <a:rPr lang="fi-FI" sz="1800" dirty="0" err="1">
                <a:effectLst/>
                <a:latin typeface="ArialMT"/>
              </a:rPr>
              <a:t>resultierende</a:t>
            </a:r>
            <a:r>
              <a:rPr lang="fi-FI" sz="1800" dirty="0">
                <a:effectLst/>
                <a:latin typeface="ArialMT"/>
              </a:rPr>
              <a:t> </a:t>
            </a:r>
            <a:r>
              <a:rPr lang="fi-FI" sz="1800" dirty="0" err="1">
                <a:effectLst/>
                <a:latin typeface="ArialMT"/>
              </a:rPr>
              <a:t>Folgerungen</a:t>
            </a:r>
            <a:r>
              <a:rPr lang="fi-FI" sz="1800" dirty="0">
                <a:effectLst/>
                <a:latin typeface="ArialMT"/>
              </a:rPr>
              <a:t> </a:t>
            </a:r>
            <a:r>
              <a:rPr lang="fi-FI" sz="1800" dirty="0" err="1">
                <a:effectLst/>
                <a:latin typeface="ArialMT"/>
              </a:rPr>
              <a:t>diskutieren</a:t>
            </a:r>
            <a:r>
              <a:rPr lang="fi-FI" sz="1800" dirty="0">
                <a:effectLst/>
                <a:latin typeface="ArialMT"/>
              </a:rPr>
              <a:t>. </a:t>
            </a:r>
            <a:endParaRPr lang="fi-FI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922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FB58539-BEFB-9F45-A6E7-C4211413B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9410"/>
            <a:ext cx="7491853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36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FD1EB3B-4984-9B48-80FF-AA8684B6C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09" y="0"/>
            <a:ext cx="10690522" cy="664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1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6F76FD9-C18B-7D4C-8FA9-940B4F0B7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65" y="-661294"/>
            <a:ext cx="10885585" cy="784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53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ECBACD9-8BF6-BC48-B23A-0B9CC2688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717550"/>
            <a:ext cx="70485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22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112DA23-99DD-E84F-9D1D-66C5CC8AF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0" y="793750"/>
            <a:ext cx="71755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73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818E7AD-0CE0-EB4F-AECE-A39C2A722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742950"/>
            <a:ext cx="73914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24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107</Words>
  <Application>Microsoft Office PowerPoint</Application>
  <PresentationFormat>Laajakuva</PresentationFormat>
  <Paragraphs>15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ArialMT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Seppo Sutinen</dc:creator>
  <cp:lastModifiedBy>jaana pedersen</cp:lastModifiedBy>
  <cp:revision>4</cp:revision>
  <dcterms:created xsi:type="dcterms:W3CDTF">2021-12-06T16:48:46Z</dcterms:created>
  <dcterms:modified xsi:type="dcterms:W3CDTF">2021-12-16T10:42:36Z</dcterms:modified>
</cp:coreProperties>
</file>